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1"/>
    <p:sldMasterId id="2147483912" r:id="rId2"/>
  </p:sldMasterIdLst>
  <p:sldIdLst>
    <p:sldId id="256" r:id="rId3"/>
    <p:sldId id="257" r:id="rId4"/>
    <p:sldId id="264" r:id="rId5"/>
    <p:sldId id="266" r:id="rId6"/>
    <p:sldId id="277" r:id="rId7"/>
    <p:sldId id="278" r:id="rId8"/>
    <p:sldId id="267" r:id="rId9"/>
    <p:sldId id="268" r:id="rId10"/>
    <p:sldId id="276" r:id="rId11"/>
    <p:sldId id="279" r:id="rId12"/>
    <p:sldId id="265" r:id="rId13"/>
    <p:sldId id="269" r:id="rId14"/>
    <p:sldId id="270" r:id="rId15"/>
    <p:sldId id="275" r:id="rId16"/>
    <p:sldId id="280" r:id="rId17"/>
    <p:sldId id="281" r:id="rId18"/>
    <p:sldId id="273" r:id="rId19"/>
    <p:sldId id="258" r:id="rId20"/>
    <p:sldId id="282" r:id="rId21"/>
    <p:sldId id="283" r:id="rId22"/>
    <p:sldId id="274" r:id="rId23"/>
    <p:sldId id="284" r:id="rId24"/>
    <p:sldId id="285" r:id="rId25"/>
    <p:sldId id="286" r:id="rId26"/>
    <p:sldId id="287" r:id="rId27"/>
    <p:sldId id="288" r:id="rId28"/>
    <p:sldId id="289" r:id="rId29"/>
    <p:sldId id="29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D139-0480-4198-83E2-68CE0B25BC9B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319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CE23-3B6A-482C-9BEA-F32A9EB44C40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289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C8FD-9717-4D78-9D01-4CBD0AC8CAE0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51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D139-0480-4198-83E2-68CE0B25BC9B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141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BD47-5F5E-4508-9DFC-0021F20B392D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269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23E3-326B-4424-9A50-2CBB9CA4B2E5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74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9F6F-C437-48B6-80BB-8E50899C06AF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777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6D14-B85F-4865-804C-5734F9C85CDD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01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56C38-6601-4688-9146-5E61D8B04598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084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6061E-CDAE-49E3-92CB-288B639C3B6F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339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9851-4767-4B63-B36B-F772D06043F2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692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BD47-5F5E-4508-9DFC-0021F20B392D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204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A586-BE94-448D-BAE3-D5D323B9149F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84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CE23-3B6A-482C-9BEA-F32A9EB44C40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869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C8FD-9717-4D78-9D01-4CBD0AC8CAE0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39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23E3-326B-4424-9A50-2CBB9CA4B2E5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30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9F6F-C437-48B6-80BB-8E50899C06AF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180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6D14-B85F-4865-804C-5734F9C85CDD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62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56C38-6601-4688-9146-5E61D8B04598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6061E-CDAE-49E3-92CB-288B639C3B6F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241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9851-4767-4B63-B36B-F772D06043F2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01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A586-BE94-448D-BAE3-D5D323B9149F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227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DDEAF24-54CC-4408-99B3-A70A172EFF44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97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EAF24-54CC-4408-99B3-A70A172EFF44}" type="datetimeFigureOut">
              <a:rPr lang="en-US" smtClean="0"/>
              <a:t>10/27/2016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76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1131" y="315310"/>
            <a:ext cx="10531366" cy="3920359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FFC000"/>
                </a:solidFill>
              </a:rPr>
              <a:t>Селекция гороха, яровой вики и люпина узколистного в Нечерноземной зоне</a:t>
            </a:r>
            <a:endParaRPr lang="ru-RU" sz="6000" dirty="0">
              <a:solidFill>
                <a:srgbClr val="FFC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076496"/>
            <a:ext cx="9144000" cy="1492469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</a:rPr>
              <a:t>ФГБГНУ Московский НИИ сельского хозяйства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3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31" y="172528"/>
            <a:ext cx="11119448" cy="654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8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1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60" y="106941"/>
            <a:ext cx="11782009" cy="665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0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98" y="292183"/>
            <a:ext cx="10179170" cy="64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2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488" y="24861"/>
            <a:ext cx="6150634" cy="681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7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19" y="290168"/>
            <a:ext cx="11239318" cy="656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84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4733"/>
            <a:ext cx="11547541" cy="395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27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384" y="77638"/>
            <a:ext cx="12189124" cy="67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8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27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02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3297" y="-4651"/>
            <a:ext cx="12068354" cy="686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39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6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8" y="69010"/>
            <a:ext cx="11343736" cy="670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86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396"/>
            <a:ext cx="12150088" cy="709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2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</a:rPr>
              <a:t>Спасибо за внимание.</a:t>
            </a:r>
            <a:endParaRPr lang="ru-RU" sz="8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51" y="1544128"/>
            <a:ext cx="10040538" cy="5158597"/>
          </a:xfrm>
        </p:spPr>
      </p:pic>
    </p:spTree>
    <p:extLst>
      <p:ext uri="{BB962C8B-B14F-4D97-AF65-F5344CB8AC3E}">
        <p14:creationId xmlns:p14="http://schemas.microsoft.com/office/powerpoint/2010/main" val="1801652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75" y="224287"/>
            <a:ext cx="9953378" cy="66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47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503" y="16292"/>
            <a:ext cx="4559852" cy="684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95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47" y="0"/>
            <a:ext cx="10160471" cy="677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06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49" y="1"/>
            <a:ext cx="10199299" cy="679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52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" y="-1"/>
            <a:ext cx="10200017" cy="68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99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48" y="0"/>
            <a:ext cx="10289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86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143" y="-1"/>
            <a:ext cx="1224088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8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6" y="414069"/>
            <a:ext cx="12292640" cy="631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4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725" y="163902"/>
            <a:ext cx="7487728" cy="646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50" y="181155"/>
            <a:ext cx="11559396" cy="637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84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2914" y="0"/>
            <a:ext cx="12120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2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693"/>
            <a:ext cx="12079856" cy="494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0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592" y="224287"/>
            <a:ext cx="7729268" cy="63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3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</TotalTime>
  <Words>20</Words>
  <Application>Microsoft Office PowerPoint</Application>
  <PresentationFormat>Широкоэкранный</PresentationFormat>
  <Paragraphs>3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Wingdings 2</vt:lpstr>
      <vt:lpstr>HDOfficeLightV0</vt:lpstr>
      <vt:lpstr>Тема Office</vt:lpstr>
      <vt:lpstr>Селекция гороха, яровой вики и люпина узколистного в Нечерноземной зоне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Селекция гороха, яровой вики и люпина узколистного в Нечерноземной зоне</dc:title>
  <dc:creator>Stanislav</dc:creator>
  <cp:lastModifiedBy>Станислав</cp:lastModifiedBy>
  <cp:revision>13</cp:revision>
  <dcterms:created xsi:type="dcterms:W3CDTF">2016-10-25T18:03:22Z</dcterms:created>
  <dcterms:modified xsi:type="dcterms:W3CDTF">2016-10-27T11:48:27Z</dcterms:modified>
</cp:coreProperties>
</file>